
<file path=[Content_Types].xml><?xml version="1.0" encoding="utf-8"?>
<Types xmlns="http://schemas.openxmlformats.org/package/2006/content-types">
  <Default Extension="xml" ContentType="application/xml"/>
  <Default Extension="mp3" ContentType="audio/unknown"/>
  <Default Extension="mp4" ContentType="video/unknown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07" r:id="rId2"/>
    <p:sldId id="308" r:id="rId3"/>
    <p:sldId id="309" r:id="rId4"/>
    <p:sldId id="310" r:id="rId5"/>
    <p:sldId id="311" r:id="rId6"/>
    <p:sldId id="315" r:id="rId7"/>
    <p:sldId id="312" r:id="rId8"/>
    <p:sldId id="316" r:id="rId9"/>
    <p:sldId id="313" r:id="rId10"/>
    <p:sldId id="314" r:id="rId11"/>
  </p:sldIdLst>
  <p:sldSz cx="10080625" cy="7559675"/>
  <p:notesSz cx="6888163" cy="96234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rgbClr val="0000FF"/>
        </a:solidFill>
        <a:latin typeface="Verdana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0FF"/>
    <a:srgbClr val="3366FF"/>
    <a:srgbClr val="676767"/>
    <a:srgbClr val="FFFFFF"/>
    <a:srgbClr val="800000"/>
    <a:srgbClr val="098022"/>
    <a:srgbClr val="109D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 showComments="0">
  <p:normalViewPr>
    <p:restoredLeft sz="14671" autoAdjust="0"/>
    <p:restoredTop sz="95771" autoAdjust="0"/>
  </p:normalViewPr>
  <p:slideViewPr>
    <p:cSldViewPr>
      <p:cViewPr>
        <p:scale>
          <a:sx n="100" d="100"/>
          <a:sy n="100" d="100"/>
        </p:scale>
        <p:origin x="-2464" y="-720"/>
      </p:cViewPr>
      <p:guideLst>
        <p:guide orient="horz" pos="816"/>
        <p:guide pos="54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2136" y="-120"/>
      </p:cViewPr>
      <p:guideLst>
        <p:guide orient="horz" pos="2544"/>
        <p:guide pos="194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608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t" anchorCtr="0" compatLnSpc="1">
            <a:prstTxWarp prst="textNoShape">
              <a:avLst/>
            </a:prstTxWarp>
          </a:bodyPr>
          <a:lstStyle>
            <a:lvl1pPr defTabSz="827088">
              <a:defRPr sz="1100"/>
            </a:lvl1pPr>
          </a:lstStyle>
          <a:p>
            <a:endParaRPr lang="de-DE"/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7788" y="0"/>
            <a:ext cx="2986087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t" anchorCtr="0" compatLnSpc="1">
            <a:prstTxWarp prst="textNoShape">
              <a:avLst/>
            </a:prstTxWarp>
          </a:bodyPr>
          <a:lstStyle>
            <a:lvl1pPr algn="r" defTabSz="827088">
              <a:defRPr sz="1100"/>
            </a:lvl1pPr>
          </a:lstStyle>
          <a:p>
            <a:endParaRPr lang="de-DE"/>
          </a:p>
        </p:txBody>
      </p:sp>
      <p:sp>
        <p:nvSpPr>
          <p:cNvPr id="860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298608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b" anchorCtr="0" compatLnSpc="1">
            <a:prstTxWarp prst="textNoShape">
              <a:avLst/>
            </a:prstTxWarp>
          </a:bodyPr>
          <a:lstStyle>
            <a:lvl1pPr defTabSz="827088">
              <a:defRPr sz="1100"/>
            </a:lvl1pPr>
          </a:lstStyle>
          <a:p>
            <a:endParaRPr lang="de-DE"/>
          </a:p>
        </p:txBody>
      </p:sp>
      <p:sp>
        <p:nvSpPr>
          <p:cNvPr id="860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7788" y="9121775"/>
            <a:ext cx="2986087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2717" tIns="41358" rIns="82717" bIns="41358" numCol="1" anchor="b" anchorCtr="0" compatLnSpc="1">
            <a:prstTxWarp prst="textNoShape">
              <a:avLst/>
            </a:prstTxWarp>
          </a:bodyPr>
          <a:lstStyle>
            <a:lvl1pPr algn="r" defTabSz="827088">
              <a:defRPr sz="1100"/>
            </a:lvl1pPr>
          </a:lstStyle>
          <a:p>
            <a:fld id="{D3F98664-450D-B74C-92F6-F9B26920D6C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0817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2.gif>
</file>

<file path=ppt/media/image3.gif>
</file>

<file path=ppt/media/image4.gif>
</file>

<file path=ppt/media/image5.png>
</file>

<file path=ppt/media/image7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222375" y="923925"/>
            <a:ext cx="4441825" cy="333057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1066800" y="4578350"/>
            <a:ext cx="4759325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1pPr>
            <a:lvl2pPr marL="414338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2pPr>
            <a:lvl3pPr marL="827088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3pPr>
            <a:lvl4pPr marL="1241425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4pPr>
            <a:lvl5pPr marL="1654175" defTabSz="827088"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5pPr>
            <a:lvl6pPr marL="21113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6pPr>
            <a:lvl7pPr marL="25685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7pPr>
            <a:lvl8pPr marL="30257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8pPr>
            <a:lvl9pPr marL="3482975" defTabSz="827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;Helvetica" charset="0"/>
                <a:ea typeface="ＭＳ Ｐゴシック" charset="0"/>
              </a:defRPr>
            </a:lvl9pPr>
          </a:lstStyle>
          <a:p>
            <a:endParaRPr lang="de-DE" sz="2200"/>
          </a:p>
        </p:txBody>
      </p:sp>
    </p:spTree>
    <p:extLst>
      <p:ext uri="{BB962C8B-B14F-4D97-AF65-F5344CB8AC3E}">
        <p14:creationId xmlns:p14="http://schemas.microsoft.com/office/powerpoint/2010/main" val="28839232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;Helvetica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90600" y="685800"/>
            <a:ext cx="4876800" cy="36576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572000"/>
            <a:ext cx="5029200" cy="4343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4996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5444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197725" y="627063"/>
            <a:ext cx="2151063" cy="623570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741363" y="627063"/>
            <a:ext cx="6303962" cy="623570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1126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1762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217008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741363" y="2101850"/>
            <a:ext cx="4227512" cy="4760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21275" y="2101850"/>
            <a:ext cx="4227513" cy="4760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853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248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053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124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96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53396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741363" y="627063"/>
            <a:ext cx="8607425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76767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741363" y="2101850"/>
            <a:ext cx="8607425" cy="47609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889000" y="7094538"/>
            <a:ext cx="18415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j-lt"/>
          <a:ea typeface="+mj-ea"/>
          <a:cs typeface="+mj-cs"/>
        </a:defRPr>
      </a:lvl1pPr>
      <a:lvl2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2pPr>
      <a:lvl3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3pPr>
      <a:lvl4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4pPr>
      <a:lvl5pPr marL="3429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5pPr>
      <a:lvl6pPr marL="8001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6pPr>
      <a:lvl7pPr marL="12573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7pPr>
      <a:lvl8pPr marL="17145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8pPr>
      <a:lvl9pPr marL="2171700" indent="-3429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defRPr>
          <a:solidFill>
            <a:schemeClr val="tx1"/>
          </a:solidFill>
          <a:latin typeface="Verdana" charset="0"/>
          <a:ea typeface="ＭＳ Ｐゴシック" charset="0"/>
        </a:defRPr>
      </a:lvl9pPr>
    </p:titleStyle>
    <p:bodyStyle>
      <a:lvl1pPr marL="3810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&quot;"/>
        <a:defRPr sz="2000">
          <a:solidFill>
            <a:srgbClr val="676767"/>
          </a:solidFill>
          <a:latin typeface="+mn-lt"/>
          <a:ea typeface="+mn-ea"/>
          <a:cs typeface="+mn-cs"/>
        </a:defRPr>
      </a:lvl1pPr>
      <a:lvl2pPr marL="8382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&quot;"/>
        <a:defRPr sz="2000">
          <a:solidFill>
            <a:srgbClr val="676767"/>
          </a:solidFill>
          <a:latin typeface="+mn-lt"/>
          <a:ea typeface="+mn-ea"/>
        </a:defRPr>
      </a:lvl2pPr>
      <a:lvl3pPr marL="12954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3pPr>
      <a:lvl4pPr marL="17526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4pPr>
      <a:lvl5pPr marL="22098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5pPr>
      <a:lvl6pPr marL="26670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6pPr>
      <a:lvl7pPr marL="31242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7pPr>
      <a:lvl8pPr marL="35814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8pPr>
      <a:lvl9pPr marL="4038600" indent="-381000" algn="l" rtl="0" eaLnBrk="0" fontAlgn="base" hangingPunct="0">
        <a:lnSpc>
          <a:spcPct val="85000"/>
        </a:lnSpc>
        <a:spcBef>
          <a:spcPct val="20000"/>
        </a:spcBef>
        <a:spcAft>
          <a:spcPct val="0"/>
        </a:spcAft>
        <a:buClr>
          <a:srgbClr val="E6E6E6"/>
        </a:buClr>
        <a:buSzPct val="75000"/>
        <a:buFont typeface="Times" charset="0"/>
        <a:buChar char="A"/>
        <a:defRPr sz="2000">
          <a:solidFill>
            <a:srgbClr val="676767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9.emf"/><Relationship Id="rId5" Type="http://schemas.openxmlformats.org/officeDocument/2006/relationships/image" Target="../media/image10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Subtraktive Synthese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116588" y="456566"/>
            <a:ext cx="1986096" cy="1117441"/>
          </a:xfrm>
          <a:prstGeom prst="rect">
            <a:avLst/>
          </a:prstGeom>
        </p:spPr>
        <p:txBody>
          <a:bodyPr wrap="none" lIns="100794" tIns="50397" rIns="100794" bIns="50397">
            <a:spAutoFit/>
          </a:bodyPr>
          <a:lstStyle/>
          <a:p>
            <a:r>
              <a:rPr lang="de-DE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Friedrich </a:t>
            </a:r>
            <a:r>
              <a:rPr lang="de-DE" sz="2200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Cerha</a:t>
            </a:r>
            <a:endParaRPr lang="de-DE" sz="2200" dirty="0" smtClean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r>
              <a:rPr lang="de-DE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Spiegel II </a:t>
            </a:r>
          </a:p>
          <a:p>
            <a:r>
              <a:rPr lang="de-DE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(1961-63)</a:t>
            </a:r>
            <a:endParaRPr lang="de-DE" sz="22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3" name="Bild 2" descr="Seiten aus cerha-spiegel-II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096" y="0"/>
            <a:ext cx="5989308" cy="7559675"/>
          </a:xfrm>
          <a:prstGeom prst="rect">
            <a:avLst/>
          </a:prstGeom>
        </p:spPr>
      </p:pic>
      <p:pic>
        <p:nvPicPr>
          <p:cNvPr id="4" name="Friedrich_Cerha_Spiegel_II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55936" y="1835621"/>
            <a:ext cx="262384" cy="26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13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err="1" smtClean="0">
                <a:latin typeface="Helvetica" charset="0"/>
              </a:rPr>
              <a:t>Lowpass</a:t>
            </a:r>
            <a:r>
              <a:rPr lang="de-DE" sz="2400" dirty="0" smtClean="0">
                <a:latin typeface="Helvetica" charset="0"/>
              </a:rPr>
              <a:t> Filter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2" name="Bild 1" descr="lowpas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936" y="1547588"/>
            <a:ext cx="6480720" cy="556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20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err="1" smtClean="0">
                <a:latin typeface="Helvetica" charset="0"/>
              </a:rPr>
              <a:t>Highpass</a:t>
            </a:r>
            <a:r>
              <a:rPr lang="de-DE" sz="2400" dirty="0" smtClean="0">
                <a:latin typeface="Helvetica" charset="0"/>
              </a:rPr>
              <a:t> Filter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3" name="Bild 2" descr="hipas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976" y="1907629"/>
            <a:ext cx="5688632" cy="521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508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err="1" smtClean="0">
                <a:latin typeface="Helvetica" charset="0"/>
              </a:rPr>
              <a:t>Bandpass</a:t>
            </a:r>
            <a:r>
              <a:rPr lang="de-DE" sz="2400" dirty="0" smtClean="0">
                <a:latin typeface="Helvetica" charset="0"/>
              </a:rPr>
              <a:t> Filter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2" name="Bild 1" descr="bandpas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928" y="1835621"/>
            <a:ext cx="6840760" cy="513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418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Band </a:t>
            </a:r>
            <a:r>
              <a:rPr lang="de-DE" sz="2400" dirty="0" err="1" smtClean="0">
                <a:latin typeface="Helvetica" charset="0"/>
              </a:rPr>
              <a:t>Reject</a:t>
            </a:r>
            <a:r>
              <a:rPr lang="de-DE" sz="2400" dirty="0" smtClean="0">
                <a:latin typeface="Helvetica" charset="0"/>
              </a:rPr>
              <a:t> Filter (</a:t>
            </a:r>
            <a:r>
              <a:rPr lang="de-DE" sz="2400" dirty="0" err="1" smtClean="0">
                <a:latin typeface="Helvetica" charset="0"/>
              </a:rPr>
              <a:t>Notch</a:t>
            </a:r>
            <a:r>
              <a:rPr lang="de-DE" sz="2400" dirty="0" smtClean="0">
                <a:latin typeface="Helvetica" charset="0"/>
              </a:rPr>
              <a:t> Filter)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2" name="Bild 1" descr="notch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12" y="1907629"/>
            <a:ext cx="6696744" cy="515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53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990600"/>
            <a:ext cx="6657975" cy="415498"/>
          </a:xfrm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de-DE" sz="2400" dirty="0" smtClean="0">
                <a:latin typeface="Helvetica" charset="0"/>
              </a:rPr>
              <a:t>Flankensteilheit - Ordnung</a:t>
            </a:r>
            <a:endParaRPr lang="de-DE" sz="2400" dirty="0">
              <a:solidFill>
                <a:srgbClr val="676767"/>
              </a:solidFill>
              <a:latin typeface="Helvetica" charset="0"/>
            </a:endParaRPr>
          </a:p>
        </p:txBody>
      </p:sp>
      <p:pic>
        <p:nvPicPr>
          <p:cNvPr id="3" name="Bild 2" descr="rollof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84" y="1619597"/>
            <a:ext cx="10080625" cy="584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722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116588" y="456566"/>
            <a:ext cx="4250606" cy="441047"/>
          </a:xfrm>
          <a:prstGeom prst="rect">
            <a:avLst/>
          </a:prstGeom>
        </p:spPr>
        <p:txBody>
          <a:bodyPr wrap="none" lIns="100794" tIns="50397" rIns="100794" bIns="50397">
            <a:spAutoFit/>
          </a:bodyPr>
          <a:lstStyle/>
          <a:p>
            <a:r>
              <a:rPr lang="de-DE" sz="2200" dirty="0">
                <a:solidFill>
                  <a:schemeClr val="tx1"/>
                </a:solidFill>
                <a:latin typeface="Times New Roman"/>
                <a:cs typeface="Times New Roman"/>
              </a:rPr>
              <a:t>György </a:t>
            </a:r>
            <a:r>
              <a:rPr lang="de-DE" sz="2200" dirty="0" err="1">
                <a:solidFill>
                  <a:schemeClr val="tx1"/>
                </a:solidFill>
                <a:latin typeface="Times New Roman"/>
                <a:cs typeface="Times New Roman"/>
              </a:rPr>
              <a:t>Ligeti</a:t>
            </a:r>
            <a:r>
              <a:rPr lang="de-DE" sz="220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de-DE" sz="2200" dirty="0" err="1">
                <a:solidFill>
                  <a:schemeClr val="tx1"/>
                </a:solidFill>
                <a:latin typeface="Times New Roman"/>
                <a:cs typeface="Times New Roman"/>
              </a:rPr>
              <a:t>Atmosphères</a:t>
            </a:r>
            <a:r>
              <a:rPr lang="de-DE" sz="2200" dirty="0">
                <a:solidFill>
                  <a:schemeClr val="tx1"/>
                </a:solidFill>
                <a:latin typeface="Times New Roman"/>
                <a:cs typeface="Times New Roman"/>
              </a:rPr>
              <a:t> (1961)</a:t>
            </a:r>
          </a:p>
        </p:txBody>
      </p:sp>
      <p:pic>
        <p:nvPicPr>
          <p:cNvPr id="3" name="Bild 2" descr="Seiten aus iversonj7600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55730" y="-439046"/>
            <a:ext cx="6433796" cy="932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300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116588" y="456566"/>
            <a:ext cx="4250606" cy="441047"/>
          </a:xfrm>
          <a:prstGeom prst="rect">
            <a:avLst/>
          </a:prstGeom>
        </p:spPr>
        <p:txBody>
          <a:bodyPr wrap="none" lIns="100794" tIns="50397" rIns="100794" bIns="50397">
            <a:spAutoFit/>
          </a:bodyPr>
          <a:lstStyle/>
          <a:p>
            <a:r>
              <a:rPr lang="de-DE" sz="2200" dirty="0">
                <a:solidFill>
                  <a:schemeClr val="tx1"/>
                </a:solidFill>
                <a:latin typeface="Times New Roman"/>
                <a:cs typeface="Times New Roman"/>
              </a:rPr>
              <a:t>György </a:t>
            </a:r>
            <a:r>
              <a:rPr lang="de-DE" sz="2200" dirty="0" err="1">
                <a:solidFill>
                  <a:schemeClr val="tx1"/>
                </a:solidFill>
                <a:latin typeface="Times New Roman"/>
                <a:cs typeface="Times New Roman"/>
              </a:rPr>
              <a:t>Ligeti</a:t>
            </a:r>
            <a:r>
              <a:rPr lang="de-DE" sz="2200" dirty="0">
                <a:solidFill>
                  <a:schemeClr val="tx1"/>
                </a:solidFill>
                <a:latin typeface="Times New Roman"/>
                <a:cs typeface="Times New Roman"/>
              </a:rPr>
              <a:t>, </a:t>
            </a:r>
            <a:r>
              <a:rPr lang="de-DE" sz="2200" dirty="0" err="1">
                <a:solidFill>
                  <a:schemeClr val="tx1"/>
                </a:solidFill>
                <a:latin typeface="Times New Roman"/>
                <a:cs typeface="Times New Roman"/>
              </a:rPr>
              <a:t>Atmosphères</a:t>
            </a:r>
            <a:r>
              <a:rPr lang="de-DE" sz="2200" dirty="0">
                <a:solidFill>
                  <a:schemeClr val="tx1"/>
                </a:solidFill>
                <a:latin typeface="Times New Roman"/>
                <a:cs typeface="Times New Roman"/>
              </a:rPr>
              <a:t> (1961)</a:t>
            </a:r>
          </a:p>
        </p:txBody>
      </p:sp>
      <p:pic>
        <p:nvPicPr>
          <p:cNvPr id="6" name="Ligeti___Atmosph__res___HD_1416328208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7984" y="1187549"/>
            <a:ext cx="6297721" cy="590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99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6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116588" y="456566"/>
            <a:ext cx="4426392" cy="440333"/>
          </a:xfrm>
          <a:prstGeom prst="rect">
            <a:avLst/>
          </a:prstGeom>
        </p:spPr>
        <p:txBody>
          <a:bodyPr wrap="none" lIns="100794" tIns="50397" rIns="100794" bIns="50397">
            <a:spAutoFit/>
          </a:bodyPr>
          <a:lstStyle/>
          <a:p>
            <a:r>
              <a:rPr lang="de-DE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Friedrich </a:t>
            </a:r>
            <a:r>
              <a:rPr lang="de-DE" sz="2200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Cerha</a:t>
            </a:r>
            <a:r>
              <a:rPr lang="de-DE" sz="2200" dirty="0" smtClean="0">
                <a:solidFill>
                  <a:schemeClr val="tx1"/>
                </a:solidFill>
                <a:latin typeface="Times New Roman"/>
                <a:cs typeface="Times New Roman"/>
              </a:rPr>
              <a:t>, Spiegel II (1961-63)</a:t>
            </a:r>
            <a:endParaRPr lang="de-DE" sz="22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pic>
        <p:nvPicPr>
          <p:cNvPr id="4" name="Bild 3" descr="Seiten aus cerha-spiegel-II-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856" y="1043532"/>
            <a:ext cx="8352928" cy="629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40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andarddesign">
      <a:majorFont>
        <a:latin typeface="Verdana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00B8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Verdana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rgbClr val="00B8FF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Verdana" charset="0"/>
            <a:ea typeface="ＭＳ Ｐゴシック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Macintosh PowerPoint</Application>
  <PresentationFormat>Benutzerdefiniert</PresentationFormat>
  <Paragraphs>12</Paragraphs>
  <Slides>10</Slides>
  <Notes>6</Notes>
  <HiddenSlides>0</HiddenSlides>
  <MMClips>2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Standarddesign</vt:lpstr>
      <vt:lpstr>Subtraktive Synthese</vt:lpstr>
      <vt:lpstr>Lowpass Filter</vt:lpstr>
      <vt:lpstr>Highpass Filter</vt:lpstr>
      <vt:lpstr>Bandpass Filter</vt:lpstr>
      <vt:lpstr>Band Reject Filter (Notch Filter)</vt:lpstr>
      <vt:lpstr>Flankensteilheit - Ordnung</vt:lpstr>
      <vt:lpstr>PowerPoint-Präsentation</vt:lpstr>
      <vt:lpstr>PowerPoint-Präsentation</vt:lpstr>
      <vt:lpstr>PowerPoint-Präsentation</vt:lpstr>
      <vt:lpstr>PowerPoint-Präsentation</vt:lpstr>
    </vt:vector>
  </TitlesOfParts>
  <Company>ſ ]蟨ڱ腬뿿큠ॲ“]蟨ſ眄뿿큐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Analogien: Film - Elektronische Musik</dc:title>
  <dc:creator>Achim Bornhoeft</dc:creator>
  <cp:lastModifiedBy>Achim Bornhoeft</cp:lastModifiedBy>
  <cp:revision>327</cp:revision>
  <dcterms:created xsi:type="dcterms:W3CDTF">2005-05-16T08:28:52Z</dcterms:created>
  <dcterms:modified xsi:type="dcterms:W3CDTF">2014-11-18T18:51:40Z</dcterms:modified>
</cp:coreProperties>
</file>